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6858000" cx="9144000"/>
  <p:notesSz cx="6797675" cy="992662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228">
          <p15:clr>
            <a:srgbClr val="A4A3A4"/>
          </p15:clr>
        </p15:guide>
        <p15:guide id="2" orient="horz" pos="4178">
          <p15:clr>
            <a:srgbClr val="A4A3A4"/>
          </p15:clr>
        </p15:guide>
        <p15:guide id="3" orient="horz" pos="799">
          <p15:clr>
            <a:srgbClr val="A4A3A4"/>
          </p15:clr>
        </p15:guide>
        <p15:guide id="4" pos="295">
          <p15:clr>
            <a:srgbClr val="A4A3A4"/>
          </p15:clr>
        </p15:guide>
        <p15:guide id="5" pos="5476">
          <p15:clr>
            <a:srgbClr val="A4A3A4"/>
          </p15:clr>
        </p15:guide>
        <p15:guide id="6" pos="494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4" roundtripDataSignature="AMtx7mhzma5t96IVHgR+bZtN4piPXPKf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F750001-D115-49FE-90C2-8F9135198D69}">
  <a:tblStyle styleId="{DF750001-D115-49FE-90C2-8F9135198D69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228" orient="horz"/>
        <p:guide pos="4178" orient="horz"/>
        <p:guide pos="799" orient="horz"/>
        <p:guide pos="295"/>
        <p:guide pos="5476"/>
        <p:guide pos="49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24" Type="http://customschemas.google.com/relationships/presentationmetadata" Target="metadata"/><Relationship Id="rId12" Type="http://schemas.openxmlformats.org/officeDocument/2006/relationships/slide" Target="slides/slide6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1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t" bIns="47775" lIns="95550" spcFirstLastPara="1" rIns="95550" wrap="square" tIns="477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50443" y="1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t" bIns="47775" lIns="95550" spcFirstLastPara="1" rIns="95550" wrap="square" tIns="4777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7775" lIns="95550" spcFirstLastPara="1" rIns="95550" wrap="square" tIns="4777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28584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b" bIns="47775" lIns="95550" spcFirstLastPara="1" rIns="95550" wrap="square" tIns="477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b" bIns="47775" lIns="95550" spcFirstLastPara="1" rIns="95550" wrap="square" tIns="477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0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10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프로젝트를 수행하면서 얻게된 배움에 대해 정리</a:t>
            </a:r>
            <a:endParaRPr/>
          </a:p>
        </p:txBody>
      </p:sp>
      <p:sp>
        <p:nvSpPr>
          <p:cNvPr id="238" name="Google Shape;238;p10:notes"/>
          <p:cNvSpPr txBox="1"/>
          <p:nvPr>
            <p:ph idx="12" type="sldNum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b" bIns="47775" lIns="95550" spcFirstLastPara="1" rIns="95550" wrap="square" tIns="477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b3e85bc2e_0_0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5b3e85bc2e_0_0:notes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프로젝트를 수행하면서 얻게된 배움에 대해 정리</a:t>
            </a:r>
            <a:endParaRPr/>
          </a:p>
        </p:txBody>
      </p:sp>
      <p:sp>
        <p:nvSpPr>
          <p:cNvPr id="251" name="Google Shape;251;g5b3e85bc2e_0_0:notes"/>
          <p:cNvSpPr txBox="1"/>
          <p:nvPr>
            <p:ph idx="12" type="sldNum"/>
          </p:nvPr>
        </p:nvSpPr>
        <p:spPr>
          <a:xfrm>
            <a:off x="3850443" y="9428584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7775" lIns="95550" spcFirstLastPara="1" rIns="95550" wrap="square" tIns="477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b3e85bc2e_0_24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5b3e85bc2e_0_24:notes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프로젝트를 수행하면서 얻게된 배움에 대해 정리</a:t>
            </a:r>
            <a:endParaRPr/>
          </a:p>
        </p:txBody>
      </p:sp>
      <p:sp>
        <p:nvSpPr>
          <p:cNvPr id="266" name="Google Shape;266;g5b3e85bc2e_0_24:notes"/>
          <p:cNvSpPr txBox="1"/>
          <p:nvPr>
            <p:ph idx="12" type="sldNum"/>
          </p:nvPr>
        </p:nvSpPr>
        <p:spPr>
          <a:xfrm>
            <a:off x="3850443" y="9428584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7775" lIns="95550" spcFirstLastPara="1" rIns="95550" wrap="square" tIns="477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b3e85bc2e_0_36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5b3e85bc2e_0_36:notes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프로젝트를 수행하면서 얻게된 배움에 대해 정리</a:t>
            </a:r>
            <a:endParaRPr/>
          </a:p>
        </p:txBody>
      </p:sp>
      <p:sp>
        <p:nvSpPr>
          <p:cNvPr id="283" name="Google Shape;283;g5b3e85bc2e_0_36:notes"/>
          <p:cNvSpPr txBox="1"/>
          <p:nvPr>
            <p:ph idx="12" type="sldNum"/>
          </p:nvPr>
        </p:nvSpPr>
        <p:spPr>
          <a:xfrm>
            <a:off x="3850443" y="9428584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7775" lIns="95550" spcFirstLastPara="1" rIns="95550" wrap="square" tIns="477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b3e85bc2e_0_48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5b3e85bc2e_0_48:notes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프로젝트를 수행하면서 얻게된 배움에 대해 정리</a:t>
            </a:r>
            <a:endParaRPr/>
          </a:p>
        </p:txBody>
      </p:sp>
      <p:sp>
        <p:nvSpPr>
          <p:cNvPr id="300" name="Google Shape;300;g5b3e85bc2e_0_48:notes"/>
          <p:cNvSpPr txBox="1"/>
          <p:nvPr>
            <p:ph idx="12" type="sldNum"/>
          </p:nvPr>
        </p:nvSpPr>
        <p:spPr>
          <a:xfrm>
            <a:off x="3850443" y="9428584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7775" lIns="95550" spcFirstLastPara="1" rIns="95550" wrap="square" tIns="477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b3e85bc2e_0_12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5b3e85bc2e_0_12:notes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프로젝트를 수행하면서 얻게된 배움에 대해 정리</a:t>
            </a:r>
            <a:endParaRPr/>
          </a:p>
        </p:txBody>
      </p:sp>
      <p:sp>
        <p:nvSpPr>
          <p:cNvPr id="313" name="Google Shape;313;g5b3e85bc2e_0_12:notes"/>
          <p:cNvSpPr txBox="1"/>
          <p:nvPr>
            <p:ph idx="12" type="sldNum"/>
          </p:nvPr>
        </p:nvSpPr>
        <p:spPr>
          <a:xfrm>
            <a:off x="3850443" y="9428584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7775" lIns="95550" spcFirstLastPara="1" rIns="95550" wrap="square" tIns="477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1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11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고마운 사람에게 감사의 마음을 표현하거나, 자신의 소감을 표현하는 것으로 프로젝트 마무리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(꼭 글로 쓰라는 게 아니라, 이미지나, 그림이나, 간단한 문구나 좋은 글귀로도 가능)</a:t>
            </a:r>
            <a:endParaRPr/>
          </a:p>
        </p:txBody>
      </p:sp>
      <p:sp>
        <p:nvSpPr>
          <p:cNvPr id="326" name="Google Shape;326;p11:notes"/>
          <p:cNvSpPr txBox="1"/>
          <p:nvPr>
            <p:ph idx="12" type="sldNum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b" bIns="47775" lIns="95550" spcFirstLastPara="1" rIns="95550" wrap="square" tIns="477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2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12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2:notes"/>
          <p:cNvSpPr txBox="1"/>
          <p:nvPr>
            <p:ph idx="12" type="sldNum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b" bIns="47775" lIns="95550" spcFirstLastPara="1" rIns="95550" wrap="square" tIns="477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프로젝트 주제가 무엇이어서, 어떤 식으로 개발하려고 했다... 하는 내용</a:t>
            </a:r>
            <a:endParaRPr/>
          </a:p>
        </p:txBody>
      </p:sp>
      <p:sp>
        <p:nvSpPr>
          <p:cNvPr id="100" name="Google Shape;100;p2:notes"/>
          <p:cNvSpPr txBox="1"/>
          <p:nvPr>
            <p:ph idx="12" type="sldNum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b" bIns="47775" lIns="95550" spcFirstLastPara="1" rIns="95550" wrap="square" tIns="477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프로젝트 주제가 무엇이어서, 어떤 식으로 개발하려고 했다... 하는 내용</a:t>
            </a:r>
            <a:endParaRPr/>
          </a:p>
        </p:txBody>
      </p:sp>
      <p:sp>
        <p:nvSpPr>
          <p:cNvPr id="113" name="Google Shape;113;p3:notes"/>
          <p:cNvSpPr txBox="1"/>
          <p:nvPr>
            <p:ph idx="12" type="sldNum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b" bIns="47775" lIns="95550" spcFirstLastPara="1" rIns="95550" wrap="square" tIns="477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4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프로젝트 주제가 무엇이어서, 어떤 식으로 개발하려고 했다... 하는 내용</a:t>
            </a:r>
            <a:endParaRPr/>
          </a:p>
        </p:txBody>
      </p:sp>
      <p:sp>
        <p:nvSpPr>
          <p:cNvPr id="126" name="Google Shape;126;p4:notes"/>
          <p:cNvSpPr txBox="1"/>
          <p:nvPr>
            <p:ph idx="12" type="sldNum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b" bIns="47775" lIns="95550" spcFirstLastPara="1" rIns="95550" wrap="square" tIns="477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5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멘토와 합의한 2.5주의 프로젝트 스케줄을 요약해서 핵심적인 내용 중심으로 언제 무엇을 할 것인지 적으면 됩니다.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5:notes"/>
          <p:cNvSpPr txBox="1"/>
          <p:nvPr>
            <p:ph idx="12" type="sldNum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b" bIns="47775" lIns="95550" spcFirstLastPara="1" rIns="95550" wrap="square" tIns="477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6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기능 구현된 산출물 보여주기</a:t>
            </a:r>
            <a:endParaRPr/>
          </a:p>
        </p:txBody>
      </p:sp>
      <p:sp>
        <p:nvSpPr>
          <p:cNvPr id="172" name="Google Shape;172;p6:notes"/>
          <p:cNvSpPr txBox="1"/>
          <p:nvPr>
            <p:ph idx="12" type="sldNum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b" bIns="47775" lIns="95550" spcFirstLastPara="1" rIns="95550" wrap="square" tIns="477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7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기능 구현된 산출물 보여주기</a:t>
            </a:r>
            <a:endParaRPr/>
          </a:p>
        </p:txBody>
      </p:sp>
      <p:sp>
        <p:nvSpPr>
          <p:cNvPr id="186" name="Google Shape;186;p7:notes"/>
          <p:cNvSpPr txBox="1"/>
          <p:nvPr>
            <p:ph idx="12" type="sldNum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b" bIns="47775" lIns="95550" spcFirstLastPara="1" rIns="95550" wrap="square" tIns="477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8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기능 구현된 산출물 보여주기</a:t>
            </a:r>
            <a:endParaRPr/>
          </a:p>
        </p:txBody>
      </p:sp>
      <p:sp>
        <p:nvSpPr>
          <p:cNvPr id="200" name="Google Shape;200;p8:notes"/>
          <p:cNvSpPr txBox="1"/>
          <p:nvPr>
            <p:ph idx="12" type="sldNum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b" bIns="47775" lIns="95550" spcFirstLastPara="1" rIns="95550" wrap="square" tIns="477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9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7775" lIns="95550" spcFirstLastPara="1" rIns="95550" wrap="square" tIns="47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어떤 코딩을 했는지, 기능을 어떤 방식으로 구현했는지를 자유롭게 정리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이미지 삽입, 핵심 코딩 내용 정리 등</a:t>
            </a:r>
            <a:endParaRPr/>
          </a:p>
        </p:txBody>
      </p:sp>
      <p:sp>
        <p:nvSpPr>
          <p:cNvPr id="225" name="Google Shape;225;p9:notes"/>
          <p:cNvSpPr txBox="1"/>
          <p:nvPr>
            <p:ph idx="12" type="sldNum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b" bIns="47775" lIns="95550" spcFirstLastPara="1" rIns="95550" wrap="square" tIns="477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사용자 지정 레이아웃">
  <p:cSld name="사용자 지정 레이아웃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3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1" name="Google Shape;71;p2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2" name="Google Shape;72;p23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3" name="Google Shape;73;p23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4" name="Google Shape;74;p23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5" name="Google Shape;75;p23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8" name="Google Shape;78;p24"/>
          <p:cNvSpPr txBox="1"/>
          <p:nvPr>
            <p:ph idx="1" type="body"/>
          </p:nvPr>
        </p:nvSpPr>
        <p:spPr>
          <a:xfrm rot="5400000">
            <a:off x="2309018" y="-251617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9" name="Google Shape;79;p24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0" name="Google Shape;80;p24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1" name="Google Shape;81;p24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5"/>
          <p:cNvSpPr txBox="1"/>
          <p:nvPr>
            <p:ph type="title"/>
          </p:nvPr>
        </p:nvSpPr>
        <p:spPr>
          <a:xfrm rot="5400000">
            <a:off x="4732337" y="2171703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4" name="Google Shape;84;p25"/>
          <p:cNvSpPr txBox="1"/>
          <p:nvPr>
            <p:ph idx="1" type="body"/>
          </p:nvPr>
        </p:nvSpPr>
        <p:spPr>
          <a:xfrm rot="5400000">
            <a:off x="541338" y="190503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5" name="Google Shape;85;p25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6" name="Google Shape;86;p25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7" name="Google Shape;87;p25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5"/>
          <p:cNvSpPr txBox="1"/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" name="Google Shape;21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2" name="Google Shape;22;p15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3" name="Google Shape;23;p15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4" name="Google Shape;24;p15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" name="Google Shape;27;p16"/>
          <p:cNvSpPr txBox="1"/>
          <p:nvPr>
            <p:ph idx="1" type="body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8" name="Google Shape;28;p16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9" name="Google Shape;29;p16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0" name="Google Shape;30;p16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7"/>
          <p:cNvSpPr txBox="1"/>
          <p:nvPr>
            <p:ph type="title"/>
          </p:nvPr>
        </p:nvSpPr>
        <p:spPr>
          <a:xfrm>
            <a:off x="722313" y="4406902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" name="Google Shape;33;p1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4" name="Google Shape;34;p17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5" name="Google Shape;35;p17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6" name="Google Shape;36;p17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9" name="Google Shape;39;p18"/>
          <p:cNvSpPr txBox="1"/>
          <p:nvPr>
            <p:ph idx="1" type="body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0" name="Google Shape;40;p18"/>
          <p:cNvSpPr txBox="1"/>
          <p:nvPr>
            <p:ph idx="2" type="body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1" name="Google Shape;41;p18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2" name="Google Shape;42;p18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3" name="Google Shape;43;p18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6" name="Google Shape;46;p1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7" name="Google Shape;47;p1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8" name="Google Shape;48;p19"/>
          <p:cNvSpPr txBox="1"/>
          <p:nvPr>
            <p:ph idx="3" type="body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9" name="Google Shape;49;p19"/>
          <p:cNvSpPr txBox="1"/>
          <p:nvPr>
            <p:ph idx="4" type="body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0" name="Google Shape;50;p19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1" name="Google Shape;51;p19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2" name="Google Shape;52;p19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5" name="Google Shape;55;p20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6" name="Google Shape;56;p20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7" name="Google Shape;57;p20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1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0" name="Google Shape;60;p21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1" name="Google Shape;61;p21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"/>
          <p:cNvSpPr txBox="1"/>
          <p:nvPr>
            <p:ph type="title"/>
          </p:nvPr>
        </p:nvSpPr>
        <p:spPr>
          <a:xfrm>
            <a:off x="457201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4" name="Google Shape;64;p22"/>
          <p:cNvSpPr txBox="1"/>
          <p:nvPr>
            <p:ph idx="1" type="body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5" name="Google Shape;65;p22"/>
          <p:cNvSpPr txBox="1"/>
          <p:nvPr>
            <p:ph idx="2" type="body"/>
          </p:nvPr>
        </p:nvSpPr>
        <p:spPr>
          <a:xfrm>
            <a:off x="457201" y="1435102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6" name="Google Shape;66;p22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7" name="Google Shape;67;p22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8" name="Google Shape;68;p22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3"/>
          <p:cNvGrpSpPr/>
          <p:nvPr/>
        </p:nvGrpSpPr>
        <p:grpSpPr>
          <a:xfrm>
            <a:off x="2833843" y="1191527"/>
            <a:ext cx="3485262" cy="307777"/>
            <a:chOff x="2833843" y="1191525"/>
            <a:chExt cx="3485262" cy="307777"/>
          </a:xfrm>
        </p:grpSpPr>
        <p:sp>
          <p:nvSpPr>
            <p:cNvPr id="11" name="Google Shape;11;p13"/>
            <p:cNvSpPr txBox="1"/>
            <p:nvPr/>
          </p:nvSpPr>
          <p:spPr>
            <a:xfrm>
              <a:off x="3634865" y="1191525"/>
              <a:ext cx="186301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삼성청년 SW아카데미</a:t>
              </a:r>
              <a:endParaRPr/>
            </a:p>
          </p:txBody>
        </p:sp>
        <p:grpSp>
          <p:nvGrpSpPr>
            <p:cNvPr id="12" name="Google Shape;12;p13"/>
            <p:cNvGrpSpPr/>
            <p:nvPr/>
          </p:nvGrpSpPr>
          <p:grpSpPr>
            <a:xfrm>
              <a:off x="5624490" y="1322554"/>
              <a:ext cx="694615" cy="45719"/>
              <a:chOff x="6141132" y="368660"/>
              <a:chExt cx="752500" cy="45719"/>
            </a:xfrm>
          </p:grpSpPr>
          <p:cxnSp>
            <p:nvCxnSpPr>
              <p:cNvPr id="13" name="Google Shape;13;p13"/>
              <p:cNvCxnSpPr/>
              <p:nvPr/>
            </p:nvCxnSpPr>
            <p:spPr>
              <a:xfrm>
                <a:off x="6173552" y="391519"/>
                <a:ext cx="72008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4" name="Google Shape;14;p13"/>
              <p:cNvSpPr/>
              <p:nvPr/>
            </p:nvSpPr>
            <p:spPr>
              <a:xfrm>
                <a:off x="6141132" y="368660"/>
                <a:ext cx="45719" cy="45719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" name="Google Shape;15;p13"/>
            <p:cNvGrpSpPr/>
            <p:nvPr/>
          </p:nvGrpSpPr>
          <p:grpSpPr>
            <a:xfrm>
              <a:off x="2833843" y="1322554"/>
              <a:ext cx="674407" cy="45719"/>
              <a:chOff x="3117932" y="378819"/>
              <a:chExt cx="730608" cy="45719"/>
            </a:xfrm>
          </p:grpSpPr>
          <p:cxnSp>
            <p:nvCxnSpPr>
              <p:cNvPr id="16" name="Google Shape;16;p13"/>
              <p:cNvCxnSpPr/>
              <p:nvPr/>
            </p:nvCxnSpPr>
            <p:spPr>
              <a:xfrm>
                <a:off x="3117932" y="399448"/>
                <a:ext cx="72008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7" name="Google Shape;17;p13"/>
              <p:cNvSpPr/>
              <p:nvPr/>
            </p:nvSpPr>
            <p:spPr>
              <a:xfrm>
                <a:off x="3802821" y="378819"/>
                <a:ext cx="45719" cy="45719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0.jpg"/><Relationship Id="rId5" Type="http://schemas.openxmlformats.org/officeDocument/2006/relationships/image" Target="../media/image15.jpg"/><Relationship Id="rId6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3.jpg"/><Relationship Id="rId5" Type="http://schemas.openxmlformats.org/officeDocument/2006/relationships/image" Target="../media/image16.jpg"/><Relationship Id="rId6" Type="http://schemas.openxmlformats.org/officeDocument/2006/relationships/image" Target="../media/image14.jpg"/><Relationship Id="rId7" Type="http://schemas.openxmlformats.org/officeDocument/2006/relationships/image" Target="../media/image1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9.jpg"/><Relationship Id="rId5" Type="http://schemas.openxmlformats.org/officeDocument/2006/relationships/image" Target="../media/image8.jpg"/><Relationship Id="rId6" Type="http://schemas.openxmlformats.org/officeDocument/2006/relationships/image" Target="../media/image11.jpg"/><Relationship Id="rId7" Type="http://schemas.openxmlformats.org/officeDocument/2006/relationships/image" Target="../media/image1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descr="D:\#교재편집\★2019\박지영프로\삼성멀티캠퍼스 해외연수\편집본\디자인\표지.png" id="93" name="Google Shape;93;p1"/>
            <p:cNvPicPr preferRelativeResize="0"/>
            <p:nvPr/>
          </p:nvPicPr>
          <p:blipFill rotWithShape="1">
            <a:blip r:embed="rId3">
              <a:alphaModFix/>
            </a:blip>
            <a:srcRect b="852" l="573" r="4845" t="6859"/>
            <a:stretch/>
          </p:blipFill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22" id="94" name="Google Shape;94;p1"/>
            <p:cNvPicPr preferRelativeResize="0"/>
            <p:nvPr/>
          </p:nvPicPr>
          <p:blipFill rotWithShape="1">
            <a:blip r:embed="rId4">
              <a:alphaModFix/>
            </a:blip>
            <a:srcRect b="32160" l="12190" r="24795" t="6923"/>
            <a:stretch/>
          </p:blipFill>
          <p:spPr>
            <a:xfrm>
              <a:off x="179512" y="404664"/>
              <a:ext cx="5761037" cy="417671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1"/>
          <p:cNvPicPr preferRelativeResize="0"/>
          <p:nvPr/>
        </p:nvPicPr>
        <p:blipFill rotWithShape="1">
          <a:blip r:embed="rId5">
            <a:alphaModFix/>
          </a:blip>
          <a:srcRect b="30878" l="20391" r="24283" t="26653"/>
          <a:stretch/>
        </p:blipFill>
        <p:spPr>
          <a:xfrm>
            <a:off x="157921" y="152639"/>
            <a:ext cx="772912" cy="6427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"/>
          <p:cNvSpPr/>
          <p:nvPr/>
        </p:nvSpPr>
        <p:spPr>
          <a:xfrm>
            <a:off x="692635" y="2132858"/>
            <a:ext cx="7758730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FFF462"/>
                </a:solidFill>
                <a:latin typeface="Malgun Gothic"/>
                <a:ea typeface="Malgun Gothic"/>
                <a:cs typeface="Malgun Gothic"/>
                <a:sym typeface="Malgun Gothic"/>
              </a:rPr>
              <a:t>[우크라이나 팀]</a:t>
            </a:r>
            <a:endParaRPr b="1" sz="4000">
              <a:solidFill>
                <a:srgbClr val="FFF46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Fittymon</a:t>
            </a:r>
            <a:br>
              <a:rPr b="1" lang="en-US" sz="4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1" lang="en-US" sz="3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헬스케어 연동 다마고치</a:t>
            </a:r>
            <a:endParaRPr b="1" sz="3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10"/>
          <p:cNvGrpSpPr/>
          <p:nvPr/>
        </p:nvGrpSpPr>
        <p:grpSpPr>
          <a:xfrm>
            <a:off x="0" y="-13426"/>
            <a:ext cx="9144000" cy="6858000"/>
            <a:chOff x="0" y="0"/>
            <a:chExt cx="9144000" cy="6858000"/>
          </a:xfrm>
        </p:grpSpPr>
        <p:grpSp>
          <p:nvGrpSpPr>
            <p:cNvPr id="241" name="Google Shape;241;p1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242" name="Google Shape;242;p10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14B1E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D:\#교재편집\★2019\박지영프로\삼성멀티캠퍼스 해외연수\편집본\디자인\표지.png" id="243" name="Google Shape;243;p10"/>
              <p:cNvPicPr preferRelativeResize="0"/>
              <p:nvPr/>
            </p:nvPicPr>
            <p:blipFill rotWithShape="1">
              <a:blip r:embed="rId3">
                <a:alphaModFix/>
              </a:blip>
              <a:srcRect b="927" l="945" r="4474" t="74236"/>
              <a:stretch/>
            </p:blipFill>
            <p:spPr>
              <a:xfrm>
                <a:off x="4463988" y="88502"/>
                <a:ext cx="4676849" cy="9401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44" name="Google Shape;244;p10"/>
            <p:cNvSpPr/>
            <p:nvPr/>
          </p:nvSpPr>
          <p:spPr>
            <a:xfrm>
              <a:off x="468313" y="1028700"/>
              <a:ext cx="8675687" cy="582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5" name="Google Shape;245;p10"/>
          <p:cNvSpPr/>
          <p:nvPr/>
        </p:nvSpPr>
        <p:spPr>
          <a:xfrm>
            <a:off x="336228" y="351708"/>
            <a:ext cx="708870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Lesson Learned</a:t>
            </a:r>
            <a:endParaRPr b="1" sz="3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6" name="Google Shape;246;p10"/>
          <p:cNvCxnSpPr/>
          <p:nvPr/>
        </p:nvCxnSpPr>
        <p:spPr>
          <a:xfrm>
            <a:off x="0" y="0"/>
            <a:ext cx="359532" cy="341276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7" name="Google Shape;247;p10"/>
          <p:cNvSpPr txBox="1"/>
          <p:nvPr/>
        </p:nvSpPr>
        <p:spPr>
          <a:xfrm>
            <a:off x="791580" y="1412776"/>
            <a:ext cx="7848872" cy="4662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기획</a:t>
            </a:r>
            <a:b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 가능한 기능 나열 및 활용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Agile SCRUM 방식의 프로젝트 경험</a:t>
            </a:r>
            <a:b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daily meeting, sprint 1 &amp; 2, burndown chart, gamification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Tizen-studio 개발 경험</a:t>
            </a:r>
            <a:b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C/C++ native application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Git, GIRA를 활용한 협업 툴 활용</a:t>
            </a:r>
            <a:b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git merge conflict</a:t>
            </a:r>
            <a:b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issue -&gt; todo / done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테스트, 디버그 경험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앱 마켓 출시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g5b3e85bc2e_0_0"/>
          <p:cNvGrpSpPr/>
          <p:nvPr/>
        </p:nvGrpSpPr>
        <p:grpSpPr>
          <a:xfrm>
            <a:off x="0" y="-13426"/>
            <a:ext cx="9144013" cy="6858000"/>
            <a:chOff x="0" y="0"/>
            <a:chExt cx="9144013" cy="6858000"/>
          </a:xfrm>
        </p:grpSpPr>
        <p:grpSp>
          <p:nvGrpSpPr>
            <p:cNvPr id="254" name="Google Shape;254;g5b3e85bc2e_0_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255" name="Google Shape;255;g5b3e85bc2e_0_0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14B1E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D:\#교재편집\★2019\박지영프로\삼성멀티캠퍼스 해외연수\편집본\디자인\표지.png" id="256" name="Google Shape;256;g5b3e85bc2e_0_0"/>
              <p:cNvPicPr preferRelativeResize="0"/>
              <p:nvPr/>
            </p:nvPicPr>
            <p:blipFill rotWithShape="1">
              <a:blip r:embed="rId3">
                <a:alphaModFix/>
              </a:blip>
              <a:srcRect b="928" l="945" r="4473" t="74235"/>
              <a:stretch/>
            </p:blipFill>
            <p:spPr>
              <a:xfrm>
                <a:off x="4463988" y="88502"/>
                <a:ext cx="4676848" cy="9401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57" name="Google Shape;257;g5b3e85bc2e_0_0"/>
            <p:cNvSpPr/>
            <p:nvPr/>
          </p:nvSpPr>
          <p:spPr>
            <a:xfrm>
              <a:off x="468313" y="1028700"/>
              <a:ext cx="8675700" cy="582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" name="Google Shape;258;g5b3e85bc2e_0_0"/>
          <p:cNvSpPr/>
          <p:nvPr/>
        </p:nvSpPr>
        <p:spPr>
          <a:xfrm>
            <a:off x="336228" y="351708"/>
            <a:ext cx="7088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현지문화탐방 소감</a:t>
            </a:r>
            <a:endParaRPr b="1" sz="3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59" name="Google Shape;259;g5b3e85bc2e_0_0"/>
          <p:cNvCxnSpPr/>
          <p:nvPr/>
        </p:nvCxnSpPr>
        <p:spPr>
          <a:xfrm>
            <a:off x="0" y="0"/>
            <a:ext cx="359400" cy="341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60" name="Google Shape;260;g5b3e85bc2e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925" y="1268425"/>
            <a:ext cx="3944548" cy="525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5b3e85bc2e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6500" y="1146338"/>
            <a:ext cx="3470350" cy="260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5b3e85bc2e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36500" y="4029825"/>
            <a:ext cx="3470350" cy="2602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g5b3e85bc2e_0_24"/>
          <p:cNvGrpSpPr/>
          <p:nvPr/>
        </p:nvGrpSpPr>
        <p:grpSpPr>
          <a:xfrm>
            <a:off x="0" y="-13426"/>
            <a:ext cx="9144013" cy="6858000"/>
            <a:chOff x="0" y="0"/>
            <a:chExt cx="9144013" cy="6858000"/>
          </a:xfrm>
        </p:grpSpPr>
        <p:grpSp>
          <p:nvGrpSpPr>
            <p:cNvPr id="269" name="Google Shape;269;g5b3e85bc2e_0_2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270" name="Google Shape;270;g5b3e85bc2e_0_24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14B1E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D:\#교재편집\★2019\박지영프로\삼성멀티캠퍼스 해외연수\편집본\디자인\표지.png" id="271" name="Google Shape;271;g5b3e85bc2e_0_24"/>
              <p:cNvPicPr preferRelativeResize="0"/>
              <p:nvPr/>
            </p:nvPicPr>
            <p:blipFill rotWithShape="1">
              <a:blip r:embed="rId3">
                <a:alphaModFix/>
              </a:blip>
              <a:srcRect b="928" l="945" r="4473" t="74235"/>
              <a:stretch/>
            </p:blipFill>
            <p:spPr>
              <a:xfrm>
                <a:off x="4463988" y="88502"/>
                <a:ext cx="4676848" cy="9401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72" name="Google Shape;272;g5b3e85bc2e_0_24"/>
            <p:cNvSpPr/>
            <p:nvPr/>
          </p:nvSpPr>
          <p:spPr>
            <a:xfrm>
              <a:off x="468313" y="1028700"/>
              <a:ext cx="8675700" cy="582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3" name="Google Shape;273;g5b3e85bc2e_0_24"/>
          <p:cNvSpPr/>
          <p:nvPr/>
        </p:nvSpPr>
        <p:spPr>
          <a:xfrm>
            <a:off x="336228" y="351708"/>
            <a:ext cx="7088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현지문화탐방 소감</a:t>
            </a:r>
            <a:endParaRPr b="1" sz="3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74" name="Google Shape;274;g5b3e85bc2e_0_24"/>
          <p:cNvCxnSpPr/>
          <p:nvPr/>
        </p:nvCxnSpPr>
        <p:spPr>
          <a:xfrm>
            <a:off x="0" y="0"/>
            <a:ext cx="359400" cy="341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5" name="Google Shape;275;g5b3e85bc2e_0_24"/>
          <p:cNvSpPr txBox="1"/>
          <p:nvPr/>
        </p:nvSpPr>
        <p:spPr>
          <a:xfrm>
            <a:off x="791580" y="1412776"/>
            <a:ext cx="7848900" cy="46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6" name="Google Shape;276;g5b3e85bc2e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4600" y="3904025"/>
            <a:ext cx="3745750" cy="280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5b3e85bc2e_0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3762" y="1015550"/>
            <a:ext cx="3745766" cy="2809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5b3e85bc2e_0_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3775" y="3904025"/>
            <a:ext cx="3745750" cy="280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5b3e85bc2e_0_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73999" y="1018500"/>
            <a:ext cx="2106963" cy="280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g5b3e85bc2e_0_36"/>
          <p:cNvGrpSpPr/>
          <p:nvPr/>
        </p:nvGrpSpPr>
        <p:grpSpPr>
          <a:xfrm>
            <a:off x="0" y="-13426"/>
            <a:ext cx="9144013" cy="6858000"/>
            <a:chOff x="0" y="0"/>
            <a:chExt cx="9144013" cy="6858000"/>
          </a:xfrm>
        </p:grpSpPr>
        <p:grpSp>
          <p:nvGrpSpPr>
            <p:cNvPr id="286" name="Google Shape;286;g5b3e85bc2e_0_36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287" name="Google Shape;287;g5b3e85bc2e_0_36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14B1E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D:\#교재편집\★2019\박지영프로\삼성멀티캠퍼스 해외연수\편집본\디자인\표지.png" id="288" name="Google Shape;288;g5b3e85bc2e_0_36"/>
              <p:cNvPicPr preferRelativeResize="0"/>
              <p:nvPr/>
            </p:nvPicPr>
            <p:blipFill rotWithShape="1">
              <a:blip r:embed="rId3">
                <a:alphaModFix/>
              </a:blip>
              <a:srcRect b="928" l="945" r="4473" t="74235"/>
              <a:stretch/>
            </p:blipFill>
            <p:spPr>
              <a:xfrm>
                <a:off x="4463988" y="88502"/>
                <a:ext cx="4676848" cy="9401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89" name="Google Shape;289;g5b3e85bc2e_0_36"/>
            <p:cNvSpPr/>
            <p:nvPr/>
          </p:nvSpPr>
          <p:spPr>
            <a:xfrm>
              <a:off x="468313" y="1028700"/>
              <a:ext cx="8675700" cy="582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0" name="Google Shape;290;g5b3e85bc2e_0_36"/>
          <p:cNvSpPr/>
          <p:nvPr/>
        </p:nvSpPr>
        <p:spPr>
          <a:xfrm>
            <a:off x="336228" y="351708"/>
            <a:ext cx="7088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현지문화탐방 소감</a:t>
            </a:r>
            <a:endParaRPr b="1" sz="3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91" name="Google Shape;291;g5b3e85bc2e_0_36"/>
          <p:cNvCxnSpPr/>
          <p:nvPr/>
        </p:nvCxnSpPr>
        <p:spPr>
          <a:xfrm>
            <a:off x="0" y="0"/>
            <a:ext cx="359400" cy="341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2" name="Google Shape;292;g5b3e85bc2e_0_36"/>
          <p:cNvSpPr txBox="1"/>
          <p:nvPr/>
        </p:nvSpPr>
        <p:spPr>
          <a:xfrm>
            <a:off x="791580" y="1412776"/>
            <a:ext cx="7848900" cy="46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3" name="Google Shape;293;g5b3e85bc2e_0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5575" y="1058863"/>
            <a:ext cx="4468526" cy="251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5b3e85bc2e_0_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324" y="3694875"/>
            <a:ext cx="4199577" cy="314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5b3e85bc2e_0_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325" y="1135075"/>
            <a:ext cx="4095802" cy="2303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5b3e85bc2e_0_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20475" y="3694875"/>
            <a:ext cx="2265398" cy="3020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oogle Shape;302;g5b3e85bc2e_0_48"/>
          <p:cNvGrpSpPr/>
          <p:nvPr/>
        </p:nvGrpSpPr>
        <p:grpSpPr>
          <a:xfrm>
            <a:off x="0" y="-13426"/>
            <a:ext cx="9144013" cy="6858000"/>
            <a:chOff x="0" y="0"/>
            <a:chExt cx="9144013" cy="6858000"/>
          </a:xfrm>
        </p:grpSpPr>
        <p:grpSp>
          <p:nvGrpSpPr>
            <p:cNvPr id="303" name="Google Shape;303;g5b3e85bc2e_0_48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304" name="Google Shape;304;g5b3e85bc2e_0_48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14B1E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D:\#교재편집\★2019\박지영프로\삼성멀티캠퍼스 해외연수\편집본\디자인\표지.png" id="305" name="Google Shape;305;g5b3e85bc2e_0_48"/>
              <p:cNvPicPr preferRelativeResize="0"/>
              <p:nvPr/>
            </p:nvPicPr>
            <p:blipFill rotWithShape="1">
              <a:blip r:embed="rId3">
                <a:alphaModFix/>
              </a:blip>
              <a:srcRect b="928" l="945" r="4473" t="74235"/>
              <a:stretch/>
            </p:blipFill>
            <p:spPr>
              <a:xfrm>
                <a:off x="4463988" y="88502"/>
                <a:ext cx="4676848" cy="9401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06" name="Google Shape;306;g5b3e85bc2e_0_48"/>
            <p:cNvSpPr/>
            <p:nvPr/>
          </p:nvSpPr>
          <p:spPr>
            <a:xfrm>
              <a:off x="468313" y="1028700"/>
              <a:ext cx="8675700" cy="582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7" name="Google Shape;307;g5b3e85bc2e_0_48"/>
          <p:cNvSpPr/>
          <p:nvPr/>
        </p:nvSpPr>
        <p:spPr>
          <a:xfrm>
            <a:off x="336228" y="351708"/>
            <a:ext cx="7088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현지문화탐방 소감</a:t>
            </a:r>
            <a:endParaRPr b="1" sz="3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08" name="Google Shape;308;g5b3e85bc2e_0_48"/>
          <p:cNvCxnSpPr/>
          <p:nvPr/>
        </p:nvCxnSpPr>
        <p:spPr>
          <a:xfrm>
            <a:off x="0" y="0"/>
            <a:ext cx="359400" cy="341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" name="Google Shape;309;g5b3e85bc2e_0_48"/>
          <p:cNvSpPr txBox="1"/>
          <p:nvPr/>
        </p:nvSpPr>
        <p:spPr>
          <a:xfrm>
            <a:off x="791580" y="1412776"/>
            <a:ext cx="7848900" cy="46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서유럽과는 다른 성당들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b="1" lang="en-US" sz="1800"/>
              <a:t>유럽적이지만, 선진국은 아닌 나라</a:t>
            </a:r>
            <a:endParaRPr b="1" sz="1800"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b="1" lang="en-US" sz="1800"/>
              <a:t>아직도 현재진행형인 비극적인 역사</a:t>
            </a:r>
            <a:endParaRPr b="1" sz="1800"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사람들이 좋다(순박하다?)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g5b3e85bc2e_0_12"/>
          <p:cNvGrpSpPr/>
          <p:nvPr/>
        </p:nvGrpSpPr>
        <p:grpSpPr>
          <a:xfrm>
            <a:off x="0" y="-13426"/>
            <a:ext cx="9144013" cy="6858000"/>
            <a:chOff x="0" y="0"/>
            <a:chExt cx="9144013" cy="6858000"/>
          </a:xfrm>
        </p:grpSpPr>
        <p:grpSp>
          <p:nvGrpSpPr>
            <p:cNvPr id="316" name="Google Shape;316;g5b3e85bc2e_0_1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317" name="Google Shape;317;g5b3e85bc2e_0_12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14B1E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D:\#교재편집\★2019\박지영프로\삼성멀티캠퍼스 해외연수\편집본\디자인\표지.png" id="318" name="Google Shape;318;g5b3e85bc2e_0_12"/>
              <p:cNvPicPr preferRelativeResize="0"/>
              <p:nvPr/>
            </p:nvPicPr>
            <p:blipFill rotWithShape="1">
              <a:blip r:embed="rId3">
                <a:alphaModFix/>
              </a:blip>
              <a:srcRect b="928" l="945" r="4473" t="74235"/>
              <a:stretch/>
            </p:blipFill>
            <p:spPr>
              <a:xfrm>
                <a:off x="4463988" y="88502"/>
                <a:ext cx="4676848" cy="9401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19" name="Google Shape;319;g5b3e85bc2e_0_12"/>
            <p:cNvSpPr/>
            <p:nvPr/>
          </p:nvSpPr>
          <p:spPr>
            <a:xfrm>
              <a:off x="468313" y="1028700"/>
              <a:ext cx="8675700" cy="582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" name="Google Shape;320;g5b3e85bc2e_0_12"/>
          <p:cNvSpPr/>
          <p:nvPr/>
        </p:nvSpPr>
        <p:spPr>
          <a:xfrm>
            <a:off x="336228" y="351708"/>
            <a:ext cx="7088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해외연수 소감</a:t>
            </a:r>
            <a:endParaRPr b="1" sz="3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21" name="Google Shape;321;g5b3e85bc2e_0_12"/>
          <p:cNvCxnSpPr/>
          <p:nvPr/>
        </p:nvCxnSpPr>
        <p:spPr>
          <a:xfrm>
            <a:off x="0" y="0"/>
            <a:ext cx="359400" cy="341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2" name="Google Shape;322;g5b3e85bc2e_0_12"/>
          <p:cNvSpPr txBox="1"/>
          <p:nvPr/>
        </p:nvSpPr>
        <p:spPr>
          <a:xfrm>
            <a:off x="791580" y="1412776"/>
            <a:ext cx="7848900" cy="46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사이클 경험 - 치밀하고 빡빡함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간단한 어플리케이션을 출시하는 데에도 많은 노력이 든다.(통합/테스트 디버깅)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영어 잘하면 편하다.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놀러온 것이 아니기 때문에 마음이 편하지는 않다.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p11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329" name="Google Shape;329;p1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330" name="Google Shape;330;p11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14B1E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D:\#교재편집\★2019\박지영프로\삼성멀티캠퍼스 해외연수\편집본\디자인\표지.png" id="331" name="Google Shape;331;p11"/>
              <p:cNvPicPr preferRelativeResize="0"/>
              <p:nvPr/>
            </p:nvPicPr>
            <p:blipFill rotWithShape="1">
              <a:blip r:embed="rId3">
                <a:alphaModFix/>
              </a:blip>
              <a:srcRect b="927" l="945" r="4474" t="74236"/>
              <a:stretch/>
            </p:blipFill>
            <p:spPr>
              <a:xfrm>
                <a:off x="4463988" y="88502"/>
                <a:ext cx="4676849" cy="9401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32" name="Google Shape;332;p11"/>
            <p:cNvSpPr/>
            <p:nvPr/>
          </p:nvSpPr>
          <p:spPr>
            <a:xfrm>
              <a:off x="468313" y="1028700"/>
              <a:ext cx="8675687" cy="582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3" name="Google Shape;333;p11"/>
          <p:cNvSpPr/>
          <p:nvPr/>
        </p:nvSpPr>
        <p:spPr>
          <a:xfrm>
            <a:off x="336228" y="351708"/>
            <a:ext cx="708870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Thanks to</a:t>
            </a:r>
            <a:endParaRPr b="1" sz="3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34" name="Google Shape;334;p11"/>
          <p:cNvCxnSpPr/>
          <p:nvPr/>
        </p:nvCxnSpPr>
        <p:spPr>
          <a:xfrm>
            <a:off x="0" y="0"/>
            <a:ext cx="359532" cy="341276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5" name="Google Shape;335;p11"/>
          <p:cNvSpPr txBox="1"/>
          <p:nvPr/>
        </p:nvSpPr>
        <p:spPr>
          <a:xfrm>
            <a:off x="935596" y="1664804"/>
            <a:ext cx="7848872" cy="30008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친절한 멘토들과 주재원님들</a:t>
            </a:r>
            <a:b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“우리는 한 팀이다“</a:t>
            </a:r>
            <a:endParaRPr/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훌륭한 팀원들</a:t>
            </a:r>
            <a:b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The Pro, MNOKO, 너굴맨 and Astrologist KO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고생해주신 SSAFY 프로님들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1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descr="D:\#교재편집\★2019\박지영프로\삼성멀티캠퍼스 해외연수\편집본\디자인\표지.png" id="342" name="Google Shape;342;p12"/>
            <p:cNvPicPr preferRelativeResize="0"/>
            <p:nvPr/>
          </p:nvPicPr>
          <p:blipFill rotWithShape="1">
            <a:blip r:embed="rId3">
              <a:alphaModFix/>
            </a:blip>
            <a:srcRect b="852" l="573" r="4845" t="6859"/>
            <a:stretch/>
          </p:blipFill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22" id="343" name="Google Shape;343;p12"/>
            <p:cNvPicPr preferRelativeResize="0"/>
            <p:nvPr/>
          </p:nvPicPr>
          <p:blipFill rotWithShape="1">
            <a:blip r:embed="rId4">
              <a:alphaModFix/>
            </a:blip>
            <a:srcRect b="32160" l="12190" r="24795" t="6923"/>
            <a:stretch/>
          </p:blipFill>
          <p:spPr>
            <a:xfrm>
              <a:off x="179512" y="404664"/>
              <a:ext cx="5761037" cy="417671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4" name="Google Shape;344;p12"/>
          <p:cNvPicPr preferRelativeResize="0"/>
          <p:nvPr/>
        </p:nvPicPr>
        <p:blipFill rotWithShape="1">
          <a:blip r:embed="rId5">
            <a:alphaModFix/>
          </a:blip>
          <a:srcRect b="30878" l="20391" r="24283" t="26653"/>
          <a:stretch/>
        </p:blipFill>
        <p:spPr>
          <a:xfrm>
            <a:off x="157921" y="152639"/>
            <a:ext cx="772912" cy="642701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12"/>
          <p:cNvSpPr/>
          <p:nvPr/>
        </p:nvSpPr>
        <p:spPr>
          <a:xfrm>
            <a:off x="692635" y="2132858"/>
            <a:ext cx="775873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Thank you</a:t>
            </a:r>
            <a:endParaRPr b="1" sz="4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103" name="Google Shape;103;p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104" name="Google Shape;104;p2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14B1E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D:\#교재편집\★2019\박지영프로\삼성멀티캠퍼스 해외연수\편집본\디자인\표지.png" id="105" name="Google Shape;105;p2"/>
              <p:cNvPicPr preferRelativeResize="0"/>
              <p:nvPr/>
            </p:nvPicPr>
            <p:blipFill rotWithShape="1">
              <a:blip r:embed="rId3">
                <a:alphaModFix/>
              </a:blip>
              <a:srcRect b="927" l="945" r="4474" t="74236"/>
              <a:stretch/>
            </p:blipFill>
            <p:spPr>
              <a:xfrm>
                <a:off x="4463988" y="88502"/>
                <a:ext cx="4676849" cy="9401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6" name="Google Shape;106;p2"/>
            <p:cNvSpPr/>
            <p:nvPr/>
          </p:nvSpPr>
          <p:spPr>
            <a:xfrm>
              <a:off x="468313" y="1028700"/>
              <a:ext cx="8675687" cy="582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" name="Google Shape;107;p2"/>
          <p:cNvSpPr/>
          <p:nvPr/>
        </p:nvSpPr>
        <p:spPr>
          <a:xfrm>
            <a:off x="336228" y="351708"/>
            <a:ext cx="708870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Idea</a:t>
            </a:r>
            <a:endParaRPr b="1" sz="3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8" name="Google Shape;108;p2"/>
          <p:cNvCxnSpPr/>
          <p:nvPr/>
        </p:nvCxnSpPr>
        <p:spPr>
          <a:xfrm>
            <a:off x="0" y="0"/>
            <a:ext cx="359532" cy="341276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" name="Google Shape;109;p2"/>
          <p:cNvSpPr txBox="1"/>
          <p:nvPr/>
        </p:nvSpPr>
        <p:spPr>
          <a:xfrm>
            <a:off x="791580" y="1412776"/>
            <a:ext cx="7848872" cy="30008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□ 웨어러블 디바이스에서 작동하는 타이젠 어플리케이션 개발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스마트폰보다 스마트워치를 사용하는 것이 편한 어플리케이션</a:t>
            </a:r>
            <a:b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-&gt; 간단한 어플리케이션이어야 함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스마트폰과 구별되는 기능은 health 관련 기능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 기본 health 앱은 통계를 정리해서 보여주는 등의 summary 기능만 제공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Gamification – 운동을 더 재밌게 만들어줄 수 있도록 하자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116" name="Google Shape;116;p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117" name="Google Shape;117;p3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14B1E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D:\#교재편집\★2019\박지영프로\삼성멀티캠퍼스 해외연수\편집본\디자인\표지.png" id="118" name="Google Shape;118;p3"/>
              <p:cNvPicPr preferRelativeResize="0"/>
              <p:nvPr/>
            </p:nvPicPr>
            <p:blipFill rotWithShape="1">
              <a:blip r:embed="rId3">
                <a:alphaModFix/>
              </a:blip>
              <a:srcRect b="927" l="945" r="4474" t="74236"/>
              <a:stretch/>
            </p:blipFill>
            <p:spPr>
              <a:xfrm>
                <a:off x="4463988" y="88502"/>
                <a:ext cx="4676849" cy="9401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19" name="Google Shape;119;p3"/>
            <p:cNvSpPr/>
            <p:nvPr/>
          </p:nvSpPr>
          <p:spPr>
            <a:xfrm>
              <a:off x="468313" y="1028700"/>
              <a:ext cx="8675687" cy="582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" name="Google Shape;120;p3"/>
          <p:cNvSpPr/>
          <p:nvPr/>
        </p:nvSpPr>
        <p:spPr>
          <a:xfrm>
            <a:off x="336228" y="351708"/>
            <a:ext cx="708870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Solution</a:t>
            </a:r>
            <a:endParaRPr b="1" sz="3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1" name="Google Shape;121;p3"/>
          <p:cNvCxnSpPr/>
          <p:nvPr/>
        </p:nvCxnSpPr>
        <p:spPr>
          <a:xfrm>
            <a:off x="0" y="0"/>
            <a:ext cx="359532" cy="341276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2" name="Google Shape;122;p3"/>
          <p:cNvSpPr txBox="1"/>
          <p:nvPr/>
        </p:nvSpPr>
        <p:spPr>
          <a:xfrm>
            <a:off x="791580" y="1412776"/>
            <a:ext cx="7848872" cy="42473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□ Fittymon – Gamificated Health Application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“Walk, and grow your creature”</a:t>
            </a:r>
            <a:b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-&gt; 운동을 하면 Fittymon이 성장한다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Tamagochify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웨어러블 기기에서 편하게 쓸 수 있는 간단한 게임</a:t>
            </a:r>
            <a:b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워치를 사용하는 것이 더 편리하거나, 스마트폰과 비슷하게 편리해야 한다.(굳이 스마트폰으로 접근할 필요가 없어야 한다)</a:t>
            </a:r>
            <a:endParaRPr/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알에서 부화 -&gt; 밥 주고 먹여살리기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추억팔이가 가능한 UX 제공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4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129" name="Google Shape;129;p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130" name="Google Shape;130;p4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14B1E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D:\#교재편집\★2019\박지영프로\삼성멀티캠퍼스 해외연수\편집본\디자인\표지.png" id="131" name="Google Shape;131;p4"/>
              <p:cNvPicPr preferRelativeResize="0"/>
              <p:nvPr/>
            </p:nvPicPr>
            <p:blipFill rotWithShape="1">
              <a:blip r:embed="rId3">
                <a:alphaModFix/>
              </a:blip>
              <a:srcRect b="927" l="945" r="4474" t="74236"/>
              <a:stretch/>
            </p:blipFill>
            <p:spPr>
              <a:xfrm>
                <a:off x="4463988" y="88502"/>
                <a:ext cx="4676849" cy="9401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2" name="Google Shape;132;p4"/>
            <p:cNvSpPr/>
            <p:nvPr/>
          </p:nvSpPr>
          <p:spPr>
            <a:xfrm>
              <a:off x="468313" y="1028700"/>
              <a:ext cx="8675687" cy="582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" name="Google Shape;133;p4"/>
          <p:cNvSpPr/>
          <p:nvPr/>
        </p:nvSpPr>
        <p:spPr>
          <a:xfrm>
            <a:off x="336228" y="351708"/>
            <a:ext cx="708870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Solution</a:t>
            </a:r>
            <a:endParaRPr b="1" sz="3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4" name="Google Shape;134;p4"/>
          <p:cNvCxnSpPr/>
          <p:nvPr/>
        </p:nvCxnSpPr>
        <p:spPr>
          <a:xfrm>
            <a:off x="0" y="0"/>
            <a:ext cx="359532" cy="341276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5" name="Google Shape;135;p4"/>
          <p:cNvSpPr txBox="1"/>
          <p:nvPr/>
        </p:nvSpPr>
        <p:spPr>
          <a:xfrm>
            <a:off x="791580" y="1412776"/>
            <a:ext cx="7848872" cy="38318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□ Fittymon – gamificated health application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Pokemonize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b="1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Evolution</a:t>
            </a:r>
            <a:b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운동량	-&gt; Fittymon </a:t>
            </a:r>
            <a:r>
              <a:rPr b="0" i="0" lang="en-US" sz="1800" u="none" cap="none" strike="noStrik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진화</a:t>
            </a:r>
            <a:b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운동 잘 안하면 </a:t>
            </a:r>
            <a:r>
              <a:rPr b="0" i="0" lang="en-US" sz="1800" u="none" cap="none" strike="noStrik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퇴화</a:t>
            </a: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or </a:t>
            </a:r>
            <a:r>
              <a:rPr b="0" i="0" lang="en-US" sz="1800" u="none" cap="none" strike="noStrik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Die</a:t>
            </a: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-&gt; 다시 시작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b="1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Diversify</a:t>
            </a:r>
            <a:b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하는 운동 종목에 따라 다른 형태의 생물체가 됨</a:t>
            </a:r>
            <a:b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달리기 -&gt; 날개</a:t>
            </a:r>
            <a:b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수영 -&gt; 물갈퀴/지느러미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4"/>
          <p:cNvSpPr/>
          <p:nvPr/>
        </p:nvSpPr>
        <p:spPr>
          <a:xfrm flipH="1">
            <a:off x="2411760" y="2744924"/>
            <a:ext cx="144016" cy="288032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143" name="Google Shape;143;p5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14B1E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D:\#교재편집\★2019\박지영프로\삼성멀티캠퍼스 해외연수\편집본\디자인\표지.png" id="144" name="Google Shape;144;p5"/>
            <p:cNvPicPr preferRelativeResize="0"/>
            <p:nvPr/>
          </p:nvPicPr>
          <p:blipFill rotWithShape="1">
            <a:blip r:embed="rId3">
              <a:alphaModFix/>
            </a:blip>
            <a:srcRect b="927" l="945" r="4474" t="74236"/>
            <a:stretch/>
          </p:blipFill>
          <p:spPr>
            <a:xfrm>
              <a:off x="4463988" y="88502"/>
              <a:ext cx="4676849" cy="9401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5" name="Google Shape;145;p5"/>
          <p:cNvSpPr/>
          <p:nvPr/>
        </p:nvSpPr>
        <p:spPr>
          <a:xfrm>
            <a:off x="468315" y="1028700"/>
            <a:ext cx="8675687" cy="582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5"/>
          <p:cNvSpPr/>
          <p:nvPr/>
        </p:nvSpPr>
        <p:spPr>
          <a:xfrm>
            <a:off x="336228" y="351708"/>
            <a:ext cx="708870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Project Schedule</a:t>
            </a:r>
            <a:endParaRPr b="1" sz="3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7" name="Google Shape;147;p5"/>
          <p:cNvCxnSpPr/>
          <p:nvPr/>
        </p:nvCxnSpPr>
        <p:spPr>
          <a:xfrm>
            <a:off x="0" y="0"/>
            <a:ext cx="359532" cy="341276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" name="Google Shape;148;p5"/>
          <p:cNvSpPr/>
          <p:nvPr/>
        </p:nvSpPr>
        <p:spPr>
          <a:xfrm>
            <a:off x="640977" y="1743780"/>
            <a:ext cx="112252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8EB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b="1" baseline="30000" lang="en-US" sz="2200">
                <a:solidFill>
                  <a:srgbClr val="00A8EB"/>
                </a:solidFill>
                <a:latin typeface="Malgun Gothic"/>
                <a:ea typeface="Malgun Gothic"/>
                <a:cs typeface="Malgun Gothic"/>
                <a:sym typeface="Malgun Gothic"/>
              </a:rPr>
              <a:t>st</a:t>
            </a:r>
            <a:r>
              <a:rPr b="1" lang="en-US" sz="2200">
                <a:solidFill>
                  <a:srgbClr val="00A8EB"/>
                </a:solidFill>
                <a:latin typeface="Malgun Gothic"/>
                <a:ea typeface="Malgun Gothic"/>
                <a:cs typeface="Malgun Gothic"/>
                <a:sym typeface="Malgun Gothic"/>
              </a:rPr>
              <a:t> Week</a:t>
            </a:r>
            <a:endParaRPr b="1" sz="2200">
              <a:solidFill>
                <a:srgbClr val="00A8E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" name="Google Shape;149;p5"/>
          <p:cNvSpPr/>
          <p:nvPr/>
        </p:nvSpPr>
        <p:spPr>
          <a:xfrm>
            <a:off x="630077" y="3471972"/>
            <a:ext cx="112252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8EB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b="1" baseline="30000" lang="en-US" sz="2200">
                <a:solidFill>
                  <a:srgbClr val="00A8EB"/>
                </a:solidFill>
                <a:latin typeface="Malgun Gothic"/>
                <a:ea typeface="Malgun Gothic"/>
                <a:cs typeface="Malgun Gothic"/>
                <a:sym typeface="Malgun Gothic"/>
              </a:rPr>
              <a:t>nd</a:t>
            </a:r>
            <a:r>
              <a:rPr b="1" lang="en-US" sz="2200">
                <a:solidFill>
                  <a:srgbClr val="00A8EB"/>
                </a:solidFill>
                <a:latin typeface="Malgun Gothic"/>
                <a:ea typeface="Malgun Gothic"/>
                <a:cs typeface="Malgun Gothic"/>
                <a:sym typeface="Malgun Gothic"/>
              </a:rPr>
              <a:t> Week</a:t>
            </a:r>
            <a:endParaRPr b="1" sz="2200">
              <a:solidFill>
                <a:srgbClr val="00A8E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" name="Google Shape;150;p5"/>
          <p:cNvSpPr/>
          <p:nvPr/>
        </p:nvSpPr>
        <p:spPr>
          <a:xfrm>
            <a:off x="630077" y="5233186"/>
            <a:ext cx="112252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A8EB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b="1" baseline="30000" lang="en-US" sz="2200">
                <a:solidFill>
                  <a:srgbClr val="00A8EB"/>
                </a:solidFill>
                <a:latin typeface="Malgun Gothic"/>
                <a:ea typeface="Malgun Gothic"/>
                <a:cs typeface="Malgun Gothic"/>
                <a:sym typeface="Malgun Gothic"/>
              </a:rPr>
              <a:t>rd </a:t>
            </a:r>
            <a:r>
              <a:rPr b="1" lang="en-US" sz="2200">
                <a:solidFill>
                  <a:srgbClr val="00A8EB"/>
                </a:solidFill>
                <a:latin typeface="Malgun Gothic"/>
                <a:ea typeface="Malgun Gothic"/>
                <a:cs typeface="Malgun Gothic"/>
                <a:sym typeface="Malgun Gothic"/>
              </a:rPr>
              <a:t>Week</a:t>
            </a:r>
            <a:endParaRPr b="1" sz="2200">
              <a:solidFill>
                <a:srgbClr val="00A8E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1" name="Google Shape;151;p5"/>
          <p:cNvGraphicFramePr/>
          <p:nvPr/>
        </p:nvGraphicFramePr>
        <p:xfrm>
          <a:off x="1924739" y="1486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{DF750001-D115-49FE-90C2-8F9135198D69}</a:tableStyleId>
              </a:tblPr>
              <a:tblGrid>
                <a:gridCol w="1357550"/>
                <a:gridCol w="1357550"/>
                <a:gridCol w="1357550"/>
                <a:gridCol w="1357550"/>
                <a:gridCol w="1357550"/>
              </a:tblGrid>
              <a:tr h="322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23 May</a:t>
                      </a:r>
                      <a:endParaRPr sz="12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24</a:t>
                      </a:r>
                      <a:endParaRPr sz="12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F0"/>
                    </a:solidFill>
                  </a:tcPr>
                </a:tc>
              </a:tr>
              <a:tr h="10371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2" name="Google Shape;152;p5"/>
          <p:cNvGraphicFramePr/>
          <p:nvPr/>
        </p:nvGraphicFramePr>
        <p:xfrm>
          <a:off x="1924739" y="312768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{DF750001-D115-49FE-90C2-8F9135198D69}</a:tableStyleId>
              </a:tblPr>
              <a:tblGrid>
                <a:gridCol w="1357550"/>
                <a:gridCol w="1357550"/>
                <a:gridCol w="1357550"/>
                <a:gridCol w="1357550"/>
                <a:gridCol w="1357550"/>
              </a:tblGrid>
              <a:tr h="322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27</a:t>
                      </a:r>
                      <a:endParaRPr sz="12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28</a:t>
                      </a:r>
                      <a:endParaRPr sz="12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29</a:t>
                      </a:r>
                      <a:endParaRPr sz="12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30</a:t>
                      </a:r>
                      <a:endParaRPr sz="12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31</a:t>
                      </a:r>
                      <a:endParaRPr sz="12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F0"/>
                    </a:solidFill>
                  </a:tcPr>
                </a:tc>
              </a:tr>
              <a:tr h="10371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3" name="Google Shape;153;p5"/>
          <p:cNvGraphicFramePr/>
          <p:nvPr/>
        </p:nvGraphicFramePr>
        <p:xfrm>
          <a:off x="1924739" y="479974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{DF750001-D115-49FE-90C2-8F9135198D69}</a:tableStyleId>
              </a:tblPr>
              <a:tblGrid>
                <a:gridCol w="1357550"/>
                <a:gridCol w="1357550"/>
                <a:gridCol w="1357550"/>
                <a:gridCol w="1357550"/>
                <a:gridCol w="1357550"/>
              </a:tblGrid>
              <a:tr h="322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3 June</a:t>
                      </a:r>
                      <a:endParaRPr sz="12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4</a:t>
                      </a:r>
                      <a:endParaRPr sz="12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5</a:t>
                      </a:r>
                      <a:endParaRPr sz="12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6</a:t>
                      </a:r>
                      <a:endParaRPr sz="12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7</a:t>
                      </a:r>
                      <a:endParaRPr sz="12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F0"/>
                    </a:solidFill>
                  </a:tcPr>
                </a:tc>
              </a:tr>
              <a:tr h="10371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154" name="Google Shape;154;p5"/>
          <p:cNvCxnSpPr/>
          <p:nvPr/>
        </p:nvCxnSpPr>
        <p:spPr>
          <a:xfrm>
            <a:off x="6048164" y="2166000"/>
            <a:ext cx="26643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5" name="Google Shape;155;p5"/>
          <p:cNvSpPr txBox="1"/>
          <p:nvPr/>
        </p:nvSpPr>
        <p:spPr>
          <a:xfrm>
            <a:off x="6246185" y="1884290"/>
            <a:ext cx="2268252" cy="2364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360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Orientation - Project Preview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6" name="Google Shape;156;p5"/>
          <p:cNvCxnSpPr/>
          <p:nvPr/>
        </p:nvCxnSpPr>
        <p:spPr>
          <a:xfrm>
            <a:off x="1924739" y="3807654"/>
            <a:ext cx="195584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7" name="Google Shape;157;p5"/>
          <p:cNvCxnSpPr/>
          <p:nvPr/>
        </p:nvCxnSpPr>
        <p:spPr>
          <a:xfrm>
            <a:off x="3446096" y="4185084"/>
            <a:ext cx="1142938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8" name="Google Shape;158;p5"/>
          <p:cNvCxnSpPr/>
          <p:nvPr/>
        </p:nvCxnSpPr>
        <p:spPr>
          <a:xfrm flipH="1" rot="10800000">
            <a:off x="5148064" y="3807644"/>
            <a:ext cx="3564300" cy="174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9" name="Google Shape;159;p5"/>
          <p:cNvSpPr txBox="1"/>
          <p:nvPr/>
        </p:nvSpPr>
        <p:spPr>
          <a:xfrm>
            <a:off x="1943708" y="3498103"/>
            <a:ext cx="2058577" cy="2539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Discuss subjects of the project</a:t>
            </a:r>
            <a:endParaRPr/>
          </a:p>
        </p:txBody>
      </p:sp>
      <p:sp>
        <p:nvSpPr>
          <p:cNvPr id="160" name="Google Shape;160;p5"/>
          <p:cNvSpPr txBox="1"/>
          <p:nvPr/>
        </p:nvSpPr>
        <p:spPr>
          <a:xfrm>
            <a:off x="6571544" y="3501008"/>
            <a:ext cx="1564852" cy="2539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Investigate the project</a:t>
            </a:r>
            <a:endParaRPr sz="105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" name="Google Shape;161;p5"/>
          <p:cNvSpPr txBox="1"/>
          <p:nvPr/>
        </p:nvSpPr>
        <p:spPr>
          <a:xfrm>
            <a:off x="3303484" y="4209152"/>
            <a:ext cx="147616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Estimate each tasks</a:t>
            </a:r>
            <a:endParaRPr sz="105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" name="Google Shape;162;p5"/>
          <p:cNvSpPr txBox="1"/>
          <p:nvPr/>
        </p:nvSpPr>
        <p:spPr>
          <a:xfrm>
            <a:off x="1943708" y="3863290"/>
            <a:ext cx="2114681" cy="2539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&amp; setting develop environment</a:t>
            </a:r>
            <a:endParaRPr sz="105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3" name="Google Shape;163;p5"/>
          <p:cNvCxnSpPr/>
          <p:nvPr/>
        </p:nvCxnSpPr>
        <p:spPr>
          <a:xfrm>
            <a:off x="1924739" y="5481228"/>
            <a:ext cx="2664295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4" name="Google Shape;164;p5"/>
          <p:cNvSpPr txBox="1"/>
          <p:nvPr/>
        </p:nvSpPr>
        <p:spPr>
          <a:xfrm>
            <a:off x="2497774" y="5186161"/>
            <a:ext cx="1598515" cy="2539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Developing application</a:t>
            </a:r>
            <a:endParaRPr/>
          </a:p>
        </p:txBody>
      </p:sp>
      <p:sp>
        <p:nvSpPr>
          <p:cNvPr id="165" name="Google Shape;165;p5"/>
          <p:cNvSpPr txBox="1"/>
          <p:nvPr/>
        </p:nvSpPr>
        <p:spPr>
          <a:xfrm>
            <a:off x="7037178" y="3863290"/>
            <a:ext cx="667170" cy="2539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Sprint 1</a:t>
            </a:r>
            <a:endParaRPr sz="105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" name="Google Shape;166;p5"/>
          <p:cNvSpPr txBox="1"/>
          <p:nvPr/>
        </p:nvSpPr>
        <p:spPr>
          <a:xfrm>
            <a:off x="2968726" y="5515344"/>
            <a:ext cx="667170" cy="2539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Sprint 2</a:t>
            </a:r>
            <a:endParaRPr sz="105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7" name="Google Shape;167;p5"/>
          <p:cNvCxnSpPr/>
          <p:nvPr/>
        </p:nvCxnSpPr>
        <p:spPr>
          <a:xfrm>
            <a:off x="4463988" y="5783978"/>
            <a:ext cx="2232248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8" name="Google Shape;168;p5"/>
          <p:cNvSpPr txBox="1"/>
          <p:nvPr/>
        </p:nvSpPr>
        <p:spPr>
          <a:xfrm>
            <a:off x="4883682" y="5500963"/>
            <a:ext cx="1380506" cy="2539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Debug and Release</a:t>
            </a:r>
            <a:endParaRPr sz="105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6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175" name="Google Shape;175;p6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176" name="Google Shape;176;p6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14B1E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D:\#교재편집\★2019\박지영프로\삼성멀티캠퍼스 해외연수\편집본\디자인\표지.png" id="177" name="Google Shape;177;p6"/>
              <p:cNvPicPr preferRelativeResize="0"/>
              <p:nvPr/>
            </p:nvPicPr>
            <p:blipFill rotWithShape="1">
              <a:blip r:embed="rId3">
                <a:alphaModFix/>
              </a:blip>
              <a:srcRect b="927" l="945" r="4474" t="74236"/>
              <a:stretch/>
            </p:blipFill>
            <p:spPr>
              <a:xfrm>
                <a:off x="4463988" y="88502"/>
                <a:ext cx="4676849" cy="9401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78" name="Google Shape;178;p6"/>
            <p:cNvSpPr/>
            <p:nvPr/>
          </p:nvSpPr>
          <p:spPr>
            <a:xfrm>
              <a:off x="468313" y="1028700"/>
              <a:ext cx="8675687" cy="582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" name="Google Shape;179;p6"/>
          <p:cNvSpPr/>
          <p:nvPr/>
        </p:nvSpPr>
        <p:spPr>
          <a:xfrm>
            <a:off x="336228" y="351708"/>
            <a:ext cx="708870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Outcomes</a:t>
            </a:r>
            <a:endParaRPr b="1" sz="3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0" name="Google Shape;180;p6"/>
          <p:cNvCxnSpPr/>
          <p:nvPr/>
        </p:nvCxnSpPr>
        <p:spPr>
          <a:xfrm>
            <a:off x="0" y="0"/>
            <a:ext cx="359532" cy="341276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1" name="Google Shape;181;p6"/>
          <p:cNvSpPr txBox="1"/>
          <p:nvPr/>
        </p:nvSpPr>
        <p:spPr>
          <a:xfrm>
            <a:off x="791580" y="2002600"/>
            <a:ext cx="7848872" cy="4542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□ Service UI Flow Chart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2" name="Google Shape;18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1580" y="2600908"/>
            <a:ext cx="7758224" cy="2739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7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189" name="Google Shape;189;p7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190" name="Google Shape;190;p7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14B1E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D:\#교재편집\★2019\박지영프로\삼성멀티캠퍼스 해외연수\편집본\디자인\표지.png" id="191" name="Google Shape;191;p7"/>
              <p:cNvPicPr preferRelativeResize="0"/>
              <p:nvPr/>
            </p:nvPicPr>
            <p:blipFill rotWithShape="1">
              <a:blip r:embed="rId3">
                <a:alphaModFix/>
              </a:blip>
              <a:srcRect b="927" l="945" r="4474" t="74236"/>
              <a:stretch/>
            </p:blipFill>
            <p:spPr>
              <a:xfrm>
                <a:off x="4463988" y="88502"/>
                <a:ext cx="4676849" cy="9401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92" name="Google Shape;192;p7"/>
            <p:cNvSpPr/>
            <p:nvPr/>
          </p:nvSpPr>
          <p:spPr>
            <a:xfrm>
              <a:off x="468313" y="1028700"/>
              <a:ext cx="8675687" cy="582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3" name="Google Shape;193;p7"/>
          <p:cNvSpPr/>
          <p:nvPr/>
        </p:nvSpPr>
        <p:spPr>
          <a:xfrm>
            <a:off x="336228" y="351708"/>
            <a:ext cx="708870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Outcomes</a:t>
            </a:r>
            <a:endParaRPr b="1" sz="3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94" name="Google Shape;194;p7"/>
          <p:cNvCxnSpPr/>
          <p:nvPr/>
        </p:nvCxnSpPr>
        <p:spPr>
          <a:xfrm>
            <a:off x="0" y="0"/>
            <a:ext cx="359532" cy="341276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5" name="Google Shape;195;p7"/>
          <p:cNvSpPr txBox="1"/>
          <p:nvPr/>
        </p:nvSpPr>
        <p:spPr>
          <a:xfrm>
            <a:off x="791580" y="1412776"/>
            <a:ext cx="7848872" cy="4542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□ Service UI Flow Chart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6" name="Google Shape;19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9592" y="2057400"/>
            <a:ext cx="7856463" cy="4765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8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203" name="Google Shape;203;p8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204" name="Google Shape;204;p8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14B1E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D:\#교재편집\★2019\박지영프로\삼성멀티캠퍼스 해외연수\편집본\디자인\표지.png" id="205" name="Google Shape;205;p8"/>
              <p:cNvPicPr preferRelativeResize="0"/>
              <p:nvPr/>
            </p:nvPicPr>
            <p:blipFill rotWithShape="1">
              <a:blip r:embed="rId3">
                <a:alphaModFix/>
              </a:blip>
              <a:srcRect b="927" l="945" r="4474" t="74236"/>
              <a:stretch/>
            </p:blipFill>
            <p:spPr>
              <a:xfrm>
                <a:off x="4463988" y="88502"/>
                <a:ext cx="4676849" cy="9401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06" name="Google Shape;206;p8"/>
            <p:cNvSpPr/>
            <p:nvPr/>
          </p:nvSpPr>
          <p:spPr>
            <a:xfrm>
              <a:off x="468313" y="1028700"/>
              <a:ext cx="8675687" cy="582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7" name="Google Shape;207;p8"/>
          <p:cNvSpPr/>
          <p:nvPr/>
        </p:nvSpPr>
        <p:spPr>
          <a:xfrm>
            <a:off x="336228" y="351708"/>
            <a:ext cx="708870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Outcomes</a:t>
            </a:r>
            <a:endParaRPr b="1" sz="3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08" name="Google Shape;208;p8"/>
          <p:cNvCxnSpPr/>
          <p:nvPr/>
        </p:nvCxnSpPr>
        <p:spPr>
          <a:xfrm>
            <a:off x="0" y="0"/>
            <a:ext cx="359532" cy="341276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9" name="Google Shape;209;p8"/>
          <p:cNvSpPr txBox="1"/>
          <p:nvPr/>
        </p:nvSpPr>
        <p:spPr>
          <a:xfrm>
            <a:off x="881720" y="1360512"/>
            <a:ext cx="7848872" cy="4542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□ 3 Applications in 1 Package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0" name="Google Shape;210;p8"/>
          <p:cNvGrpSpPr/>
          <p:nvPr/>
        </p:nvGrpSpPr>
        <p:grpSpPr>
          <a:xfrm>
            <a:off x="978848" y="2210926"/>
            <a:ext cx="7445580" cy="3738354"/>
            <a:chOff x="870836" y="2240868"/>
            <a:chExt cx="7445580" cy="3738354"/>
          </a:xfrm>
        </p:grpSpPr>
        <p:sp>
          <p:nvSpPr>
            <p:cNvPr id="211" name="Google Shape;211;p8"/>
            <p:cNvSpPr/>
            <p:nvPr/>
          </p:nvSpPr>
          <p:spPr>
            <a:xfrm>
              <a:off x="3383868" y="2317108"/>
              <a:ext cx="3060340" cy="158504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UI</a:t>
              </a:r>
              <a:br>
                <a:rPr lang="en-US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</a:br>
              <a:r>
                <a:rPr lang="en-US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Application</a:t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6624228" y="2302043"/>
              <a:ext cx="1692188" cy="160011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Widget</a:t>
              </a:r>
              <a:br>
                <a:rPr lang="en-US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</a:br>
              <a:r>
                <a:rPr lang="en-US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Application</a:t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3383868" y="4451259"/>
              <a:ext cx="4932548" cy="149600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Service Application</a:t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870836" y="2240868"/>
              <a:ext cx="1685448" cy="211817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Data</a:t>
              </a:r>
              <a:br>
                <a:rPr lang="en-US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</a:br>
              <a:r>
                <a:rPr lang="en-US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Storage</a:t>
              </a: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2736050" y="2705069"/>
              <a:ext cx="468052" cy="200959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14B1E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6" name="Google Shape;216;p8"/>
            <p:cNvSpPr/>
            <p:nvPr/>
          </p:nvSpPr>
          <p:spPr>
            <a:xfrm rot="10800000">
              <a:off x="2736050" y="3041960"/>
              <a:ext cx="468052" cy="200959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14B1E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2736050" y="5030264"/>
              <a:ext cx="468052" cy="200959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14B1E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8" name="Google Shape;218;p8"/>
            <p:cNvSpPr/>
            <p:nvPr/>
          </p:nvSpPr>
          <p:spPr>
            <a:xfrm rot="10800000">
              <a:off x="2736050" y="5367155"/>
              <a:ext cx="468052" cy="200959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14B1E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881720" y="4451259"/>
              <a:ext cx="1674564" cy="152796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Stepcount</a:t>
              </a:r>
              <a:br>
                <a:rPr lang="en-US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</a:br>
              <a:r>
                <a:rPr lang="en-US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Pedometer</a:t>
              </a:r>
              <a:endParaRPr/>
            </a:p>
          </p:txBody>
        </p:sp>
        <p:sp>
          <p:nvSpPr>
            <p:cNvPr id="220" name="Google Shape;220;p8"/>
            <p:cNvSpPr/>
            <p:nvPr/>
          </p:nvSpPr>
          <p:spPr>
            <a:xfrm rot="2418244">
              <a:off x="2785437" y="4138151"/>
              <a:ext cx="468052" cy="200959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14B1E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1" name="Google Shape;221;p8"/>
            <p:cNvSpPr/>
            <p:nvPr/>
          </p:nvSpPr>
          <p:spPr>
            <a:xfrm rot="-8381756">
              <a:off x="2686662" y="4402142"/>
              <a:ext cx="468052" cy="200959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14B1E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227;p9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228" name="Google Shape;228;p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229" name="Google Shape;229;p9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14B1E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D:\#교재편집\★2019\박지영프로\삼성멀티캠퍼스 해외연수\편집본\디자인\표지.png" id="230" name="Google Shape;230;p9"/>
              <p:cNvPicPr preferRelativeResize="0"/>
              <p:nvPr/>
            </p:nvPicPr>
            <p:blipFill rotWithShape="1">
              <a:blip r:embed="rId3">
                <a:alphaModFix/>
              </a:blip>
              <a:srcRect b="927" l="945" r="4474" t="74236"/>
              <a:stretch/>
            </p:blipFill>
            <p:spPr>
              <a:xfrm>
                <a:off x="4463988" y="88502"/>
                <a:ext cx="4676849" cy="9401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31" name="Google Shape;231;p9"/>
            <p:cNvSpPr/>
            <p:nvPr/>
          </p:nvSpPr>
          <p:spPr>
            <a:xfrm>
              <a:off x="468313" y="1028700"/>
              <a:ext cx="8675687" cy="582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2" name="Google Shape;232;p9"/>
          <p:cNvSpPr/>
          <p:nvPr/>
        </p:nvSpPr>
        <p:spPr>
          <a:xfrm>
            <a:off x="336228" y="351708"/>
            <a:ext cx="708870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Actions</a:t>
            </a:r>
            <a:endParaRPr b="1" sz="3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33" name="Google Shape;233;p9"/>
          <p:cNvCxnSpPr/>
          <p:nvPr/>
        </p:nvCxnSpPr>
        <p:spPr>
          <a:xfrm>
            <a:off x="0" y="0"/>
            <a:ext cx="359532" cy="341276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4" name="Google Shape;234;p9"/>
          <p:cNvSpPr txBox="1"/>
          <p:nvPr/>
        </p:nvSpPr>
        <p:spPr>
          <a:xfrm>
            <a:off x="791580" y="1412776"/>
            <a:ext cx="7848872" cy="5078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□ Service Application 구현(backend logic)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어플리케이션 UI를 띄워놓지 않은 상황에서도 앱을 구동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2초마다 반복되는 backend logic</a:t>
            </a:r>
            <a:endParaRPr/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걸음 수를 카운트하여 저장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 Storage에 상태 변화 저장(배고픔 상태, HAPPY 상태 등)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□ UI Application 구현(frontend logic)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UI 상에서 버튼을 눌렀을 때 작동 logic 구현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BUY 버튼을 눌렀을 때 먹이를 구매하는 logic</a:t>
            </a:r>
            <a:endParaRPr/>
          </a:p>
          <a:p>
            <a:pPr indent="-2286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디자인 사용자 지정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2018-11-13T12:53:18Z</dcterms:created>
  <dc:creator>쭌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5C58129F-E5B8-477A-9B38-B3E54BFA04C8}" pid="2">
    <vt:lpwstr>19440FC2A81FAFF03602E507685DF60982AE89EBC6295032AE19E3A910F6D19E</vt:lpwstr>
  </property>
  <property fmtid="{D5CDD505-2E9C-101B-9397-08002B2CF9AE}" pid="2" name="NSCPROP">
    <vt:lpwstr>NSCCustomProperty</vt:lpwstr>
  </property>
  <property fmtid="{D5CDD505-2E9C-101B-9397-08002B2CF9AE}" pid="3" name="NSCPROP_SA">
    <vt:lpwstr>E:\청년SW아카데미\2018~2019(1기)\해외연수\해외연수 OT자료\(190520)해외연수_진행PPT ver.1.1(1부 오리엔테이션).pptx</vt:lpwstr>
  </property>
</Properties>
</file>